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32918400" cx="438912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0368">
          <p15:clr>
            <a:srgbClr val="747775"/>
          </p15:clr>
        </p15:guide>
        <p15:guide id="2" pos="13824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0368" orient="horz"/>
        <p:guide pos="13824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1496200" y="4765280"/>
            <a:ext cx="40899000" cy="13136700"/>
          </a:xfrm>
          <a:prstGeom prst="rect">
            <a:avLst/>
          </a:prstGeom>
        </p:spPr>
        <p:txBody>
          <a:bodyPr anchorCtr="0" anchor="b" bIns="487600" lIns="487600" spcFirstLastPara="1" rIns="487600" wrap="square" tIns="4876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7733"/>
              <a:buNone/>
              <a:defRPr sz="27733"/>
            </a:lvl1pPr>
            <a:lvl2pPr lvl="1" algn="ctr">
              <a:spcBef>
                <a:spcPts val="0"/>
              </a:spcBef>
              <a:spcAft>
                <a:spcPts val="0"/>
              </a:spcAft>
              <a:buSzPts val="27733"/>
              <a:buNone/>
              <a:defRPr sz="27733"/>
            </a:lvl2pPr>
            <a:lvl3pPr lvl="2" algn="ctr">
              <a:spcBef>
                <a:spcPts val="0"/>
              </a:spcBef>
              <a:spcAft>
                <a:spcPts val="0"/>
              </a:spcAft>
              <a:buSzPts val="27733"/>
              <a:buNone/>
              <a:defRPr sz="27733"/>
            </a:lvl3pPr>
            <a:lvl4pPr lvl="3" algn="ctr">
              <a:spcBef>
                <a:spcPts val="0"/>
              </a:spcBef>
              <a:spcAft>
                <a:spcPts val="0"/>
              </a:spcAft>
              <a:buSzPts val="27733"/>
              <a:buNone/>
              <a:defRPr sz="27733"/>
            </a:lvl4pPr>
            <a:lvl5pPr lvl="4" algn="ctr">
              <a:spcBef>
                <a:spcPts val="0"/>
              </a:spcBef>
              <a:spcAft>
                <a:spcPts val="0"/>
              </a:spcAft>
              <a:buSzPts val="27733"/>
              <a:buNone/>
              <a:defRPr sz="27733"/>
            </a:lvl5pPr>
            <a:lvl6pPr lvl="5" algn="ctr">
              <a:spcBef>
                <a:spcPts val="0"/>
              </a:spcBef>
              <a:spcAft>
                <a:spcPts val="0"/>
              </a:spcAft>
              <a:buSzPts val="27733"/>
              <a:buNone/>
              <a:defRPr sz="27733"/>
            </a:lvl6pPr>
            <a:lvl7pPr lvl="6" algn="ctr">
              <a:spcBef>
                <a:spcPts val="0"/>
              </a:spcBef>
              <a:spcAft>
                <a:spcPts val="0"/>
              </a:spcAft>
              <a:buSzPts val="27733"/>
              <a:buNone/>
              <a:defRPr sz="27733"/>
            </a:lvl7pPr>
            <a:lvl8pPr lvl="7" algn="ctr">
              <a:spcBef>
                <a:spcPts val="0"/>
              </a:spcBef>
              <a:spcAft>
                <a:spcPts val="0"/>
              </a:spcAft>
              <a:buSzPts val="27733"/>
              <a:buNone/>
              <a:defRPr sz="27733"/>
            </a:lvl8pPr>
            <a:lvl9pPr lvl="8" algn="ctr">
              <a:spcBef>
                <a:spcPts val="0"/>
              </a:spcBef>
              <a:spcAft>
                <a:spcPts val="0"/>
              </a:spcAft>
              <a:buSzPts val="27733"/>
              <a:buNone/>
              <a:defRPr sz="27733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1496160" y="18138400"/>
            <a:ext cx="40899000" cy="5072700"/>
          </a:xfrm>
          <a:prstGeom prst="rect">
            <a:avLst/>
          </a:prstGeom>
        </p:spPr>
        <p:txBody>
          <a:bodyPr anchorCtr="0" anchor="t" bIns="487600" lIns="487600" spcFirstLastPara="1" rIns="487600" wrap="square" tIns="4876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933"/>
              <a:buNone/>
              <a:defRPr sz="14933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933"/>
              <a:buNone/>
              <a:defRPr sz="14933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933"/>
              <a:buNone/>
              <a:defRPr sz="14933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933"/>
              <a:buNone/>
              <a:defRPr sz="14933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933"/>
              <a:buNone/>
              <a:defRPr sz="14933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933"/>
              <a:buNone/>
              <a:defRPr sz="14933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933"/>
              <a:buNone/>
              <a:defRPr sz="14933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933"/>
              <a:buNone/>
              <a:defRPr sz="14933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933"/>
              <a:buNone/>
              <a:defRPr sz="14933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40667798" y="29844588"/>
            <a:ext cx="2633700" cy="2519100"/>
          </a:xfrm>
          <a:prstGeom prst="rect">
            <a:avLst/>
          </a:prstGeom>
        </p:spPr>
        <p:txBody>
          <a:bodyPr anchorCtr="0" anchor="ctr" bIns="487600" lIns="487600" spcFirstLastPara="1" rIns="487600" wrap="square" tIns="487600">
            <a:normAutofit/>
          </a:bodyPr>
          <a:lstStyle>
            <a:lvl1pPr lvl="0">
              <a:buNone/>
              <a:defRPr sz="5333"/>
            </a:lvl1pPr>
            <a:lvl2pPr lvl="1">
              <a:buNone/>
              <a:defRPr sz="5333"/>
            </a:lvl2pPr>
            <a:lvl3pPr lvl="2">
              <a:buNone/>
              <a:defRPr sz="5333"/>
            </a:lvl3pPr>
            <a:lvl4pPr lvl="3">
              <a:buNone/>
              <a:defRPr sz="5333"/>
            </a:lvl4pPr>
            <a:lvl5pPr lvl="4">
              <a:buNone/>
              <a:defRPr sz="5333"/>
            </a:lvl5pPr>
            <a:lvl6pPr lvl="5">
              <a:buNone/>
              <a:defRPr sz="5333"/>
            </a:lvl6pPr>
            <a:lvl7pPr lvl="6">
              <a:buNone/>
              <a:defRPr sz="5333"/>
            </a:lvl7pPr>
            <a:lvl8pPr lvl="7">
              <a:buNone/>
              <a:defRPr sz="5333"/>
            </a:lvl8pPr>
            <a:lvl9pPr lvl="8">
              <a:buNone/>
              <a:defRPr sz="533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1496160" y="7079200"/>
            <a:ext cx="40899000" cy="12566400"/>
          </a:xfrm>
          <a:prstGeom prst="rect">
            <a:avLst/>
          </a:prstGeom>
        </p:spPr>
        <p:txBody>
          <a:bodyPr anchorCtr="0" anchor="b" bIns="487600" lIns="487600" spcFirstLastPara="1" rIns="487600" wrap="square" tIns="4876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4000"/>
              <a:buNone/>
              <a:defRPr sz="6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64000"/>
              <a:buNone/>
              <a:defRPr sz="64000"/>
            </a:lvl2pPr>
            <a:lvl3pPr lvl="2" algn="ctr">
              <a:spcBef>
                <a:spcPts val="0"/>
              </a:spcBef>
              <a:spcAft>
                <a:spcPts val="0"/>
              </a:spcAft>
              <a:buSzPts val="64000"/>
              <a:buNone/>
              <a:defRPr sz="64000"/>
            </a:lvl3pPr>
            <a:lvl4pPr lvl="3" algn="ctr">
              <a:spcBef>
                <a:spcPts val="0"/>
              </a:spcBef>
              <a:spcAft>
                <a:spcPts val="0"/>
              </a:spcAft>
              <a:buSzPts val="64000"/>
              <a:buNone/>
              <a:defRPr sz="64000"/>
            </a:lvl4pPr>
            <a:lvl5pPr lvl="4" algn="ctr">
              <a:spcBef>
                <a:spcPts val="0"/>
              </a:spcBef>
              <a:spcAft>
                <a:spcPts val="0"/>
              </a:spcAft>
              <a:buSzPts val="64000"/>
              <a:buNone/>
              <a:defRPr sz="64000"/>
            </a:lvl5pPr>
            <a:lvl6pPr lvl="5" algn="ctr">
              <a:spcBef>
                <a:spcPts val="0"/>
              </a:spcBef>
              <a:spcAft>
                <a:spcPts val="0"/>
              </a:spcAft>
              <a:buSzPts val="64000"/>
              <a:buNone/>
              <a:defRPr sz="64000"/>
            </a:lvl6pPr>
            <a:lvl7pPr lvl="6" algn="ctr">
              <a:spcBef>
                <a:spcPts val="0"/>
              </a:spcBef>
              <a:spcAft>
                <a:spcPts val="0"/>
              </a:spcAft>
              <a:buSzPts val="64000"/>
              <a:buNone/>
              <a:defRPr sz="64000"/>
            </a:lvl7pPr>
            <a:lvl8pPr lvl="7" algn="ctr">
              <a:spcBef>
                <a:spcPts val="0"/>
              </a:spcBef>
              <a:spcAft>
                <a:spcPts val="0"/>
              </a:spcAft>
              <a:buSzPts val="64000"/>
              <a:buNone/>
              <a:defRPr sz="64000"/>
            </a:lvl8pPr>
            <a:lvl9pPr lvl="8" algn="ctr">
              <a:spcBef>
                <a:spcPts val="0"/>
              </a:spcBef>
              <a:spcAft>
                <a:spcPts val="0"/>
              </a:spcAft>
              <a:buSzPts val="64000"/>
              <a:buNone/>
              <a:defRPr sz="64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1496160" y="20174240"/>
            <a:ext cx="40899000" cy="8325000"/>
          </a:xfrm>
          <a:prstGeom prst="rect">
            <a:avLst/>
          </a:prstGeom>
        </p:spPr>
        <p:txBody>
          <a:bodyPr anchorCtr="0" anchor="t" bIns="487600" lIns="487600" spcFirstLastPara="1" rIns="487600" wrap="square" tIns="487600">
            <a:normAutofit/>
          </a:bodyPr>
          <a:lstStyle>
            <a:lvl1pPr indent="-838200" lvl="0" marL="457200" algn="ctr">
              <a:spcBef>
                <a:spcPts val="0"/>
              </a:spcBef>
              <a:spcAft>
                <a:spcPts val="0"/>
              </a:spcAft>
              <a:buSzPts val="9600"/>
              <a:buChar char="●"/>
              <a:defRPr sz="9600"/>
            </a:lvl1pPr>
            <a:lvl2pPr indent="-702733" lvl="1" marL="914400" algn="ctr">
              <a:spcBef>
                <a:spcPts val="0"/>
              </a:spcBef>
              <a:spcAft>
                <a:spcPts val="0"/>
              </a:spcAft>
              <a:buSzPts val="7467"/>
              <a:buChar char="○"/>
              <a:defRPr sz="7466"/>
            </a:lvl2pPr>
            <a:lvl3pPr indent="-702733" lvl="2" marL="1371600" algn="ctr">
              <a:spcBef>
                <a:spcPts val="0"/>
              </a:spcBef>
              <a:spcAft>
                <a:spcPts val="0"/>
              </a:spcAft>
              <a:buSzPts val="7467"/>
              <a:buChar char="■"/>
              <a:defRPr sz="7466"/>
            </a:lvl3pPr>
            <a:lvl4pPr indent="-702733" lvl="3" marL="1828800" algn="ctr">
              <a:spcBef>
                <a:spcPts val="0"/>
              </a:spcBef>
              <a:spcAft>
                <a:spcPts val="0"/>
              </a:spcAft>
              <a:buSzPts val="7467"/>
              <a:buChar char="●"/>
              <a:defRPr sz="7466"/>
            </a:lvl4pPr>
            <a:lvl5pPr indent="-702733" lvl="4" marL="2286000" algn="ctr">
              <a:spcBef>
                <a:spcPts val="0"/>
              </a:spcBef>
              <a:spcAft>
                <a:spcPts val="0"/>
              </a:spcAft>
              <a:buSzPts val="7467"/>
              <a:buChar char="○"/>
              <a:defRPr sz="7466"/>
            </a:lvl5pPr>
            <a:lvl6pPr indent="-702733" lvl="5" marL="2743200" algn="ctr">
              <a:spcBef>
                <a:spcPts val="0"/>
              </a:spcBef>
              <a:spcAft>
                <a:spcPts val="0"/>
              </a:spcAft>
              <a:buSzPts val="7467"/>
              <a:buChar char="■"/>
              <a:defRPr sz="7466"/>
            </a:lvl6pPr>
            <a:lvl7pPr indent="-702733" lvl="6" marL="3200400" algn="ctr">
              <a:spcBef>
                <a:spcPts val="0"/>
              </a:spcBef>
              <a:spcAft>
                <a:spcPts val="0"/>
              </a:spcAft>
              <a:buSzPts val="7467"/>
              <a:buChar char="●"/>
              <a:defRPr sz="7466"/>
            </a:lvl7pPr>
            <a:lvl8pPr indent="-702733" lvl="7" marL="3657600" algn="ctr">
              <a:spcBef>
                <a:spcPts val="0"/>
              </a:spcBef>
              <a:spcAft>
                <a:spcPts val="0"/>
              </a:spcAft>
              <a:buSzPts val="7467"/>
              <a:buChar char="○"/>
              <a:defRPr sz="7466"/>
            </a:lvl8pPr>
            <a:lvl9pPr indent="-702733" lvl="8" marL="4114800" algn="ctr">
              <a:spcBef>
                <a:spcPts val="0"/>
              </a:spcBef>
              <a:spcAft>
                <a:spcPts val="0"/>
              </a:spcAft>
              <a:buSzPts val="7467"/>
              <a:buChar char="■"/>
              <a:defRPr sz="7466"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40667798" y="29844588"/>
            <a:ext cx="2633700" cy="2519100"/>
          </a:xfrm>
          <a:prstGeom prst="rect">
            <a:avLst/>
          </a:prstGeom>
        </p:spPr>
        <p:txBody>
          <a:bodyPr anchorCtr="0" anchor="ctr" bIns="487600" lIns="487600" spcFirstLastPara="1" rIns="487600" wrap="square" tIns="487600">
            <a:normAutofit/>
          </a:bodyPr>
          <a:lstStyle>
            <a:lvl1pPr lvl="0">
              <a:buNone/>
              <a:defRPr sz="5333"/>
            </a:lvl1pPr>
            <a:lvl2pPr lvl="1">
              <a:buNone/>
              <a:defRPr sz="5333"/>
            </a:lvl2pPr>
            <a:lvl3pPr lvl="2">
              <a:buNone/>
              <a:defRPr sz="5333"/>
            </a:lvl3pPr>
            <a:lvl4pPr lvl="3">
              <a:buNone/>
              <a:defRPr sz="5333"/>
            </a:lvl4pPr>
            <a:lvl5pPr lvl="4">
              <a:buNone/>
              <a:defRPr sz="5333"/>
            </a:lvl5pPr>
            <a:lvl6pPr lvl="5">
              <a:buNone/>
              <a:defRPr sz="5333"/>
            </a:lvl6pPr>
            <a:lvl7pPr lvl="6">
              <a:buNone/>
              <a:defRPr sz="5333"/>
            </a:lvl7pPr>
            <a:lvl8pPr lvl="7">
              <a:buNone/>
              <a:defRPr sz="5333"/>
            </a:lvl8pPr>
            <a:lvl9pPr lvl="8">
              <a:buNone/>
              <a:defRPr sz="533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40667798" y="29844588"/>
            <a:ext cx="2633700" cy="2519100"/>
          </a:xfrm>
          <a:prstGeom prst="rect">
            <a:avLst/>
          </a:prstGeom>
        </p:spPr>
        <p:txBody>
          <a:bodyPr anchorCtr="0" anchor="ctr" bIns="487600" lIns="487600" spcFirstLastPara="1" rIns="487600" wrap="square" tIns="487600">
            <a:normAutofit/>
          </a:bodyPr>
          <a:lstStyle>
            <a:lvl1pPr lvl="0">
              <a:buNone/>
              <a:defRPr sz="5333"/>
            </a:lvl1pPr>
            <a:lvl2pPr lvl="1">
              <a:buNone/>
              <a:defRPr sz="5333"/>
            </a:lvl2pPr>
            <a:lvl3pPr lvl="2">
              <a:buNone/>
              <a:defRPr sz="5333"/>
            </a:lvl3pPr>
            <a:lvl4pPr lvl="3">
              <a:buNone/>
              <a:defRPr sz="5333"/>
            </a:lvl4pPr>
            <a:lvl5pPr lvl="4">
              <a:buNone/>
              <a:defRPr sz="5333"/>
            </a:lvl5pPr>
            <a:lvl6pPr lvl="5">
              <a:buNone/>
              <a:defRPr sz="5333"/>
            </a:lvl6pPr>
            <a:lvl7pPr lvl="6">
              <a:buNone/>
              <a:defRPr sz="5333"/>
            </a:lvl7pPr>
            <a:lvl8pPr lvl="7">
              <a:buNone/>
              <a:defRPr sz="5333"/>
            </a:lvl8pPr>
            <a:lvl9pPr lvl="8">
              <a:buNone/>
              <a:defRPr sz="533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1496160" y="13765440"/>
            <a:ext cx="40899000" cy="5387400"/>
          </a:xfrm>
          <a:prstGeom prst="rect">
            <a:avLst/>
          </a:prstGeom>
        </p:spPr>
        <p:txBody>
          <a:bodyPr anchorCtr="0" anchor="ctr" bIns="487600" lIns="487600" spcFirstLastPara="1" rIns="487600" wrap="square" tIns="4876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9200"/>
              <a:buNone/>
              <a:defRPr sz="19200"/>
            </a:lvl1pPr>
            <a:lvl2pPr lvl="1" algn="ctr">
              <a:spcBef>
                <a:spcPts val="0"/>
              </a:spcBef>
              <a:spcAft>
                <a:spcPts val="0"/>
              </a:spcAft>
              <a:buSzPts val="19200"/>
              <a:buNone/>
              <a:defRPr sz="19200"/>
            </a:lvl2pPr>
            <a:lvl3pPr lvl="2" algn="ctr">
              <a:spcBef>
                <a:spcPts val="0"/>
              </a:spcBef>
              <a:spcAft>
                <a:spcPts val="0"/>
              </a:spcAft>
              <a:buSzPts val="19200"/>
              <a:buNone/>
              <a:defRPr sz="19200"/>
            </a:lvl3pPr>
            <a:lvl4pPr lvl="3" algn="ctr">
              <a:spcBef>
                <a:spcPts val="0"/>
              </a:spcBef>
              <a:spcAft>
                <a:spcPts val="0"/>
              </a:spcAft>
              <a:buSzPts val="19200"/>
              <a:buNone/>
              <a:defRPr sz="19200"/>
            </a:lvl4pPr>
            <a:lvl5pPr lvl="4" algn="ctr">
              <a:spcBef>
                <a:spcPts val="0"/>
              </a:spcBef>
              <a:spcAft>
                <a:spcPts val="0"/>
              </a:spcAft>
              <a:buSzPts val="19200"/>
              <a:buNone/>
              <a:defRPr sz="19200"/>
            </a:lvl5pPr>
            <a:lvl6pPr lvl="5" algn="ctr">
              <a:spcBef>
                <a:spcPts val="0"/>
              </a:spcBef>
              <a:spcAft>
                <a:spcPts val="0"/>
              </a:spcAft>
              <a:buSzPts val="19200"/>
              <a:buNone/>
              <a:defRPr sz="19200"/>
            </a:lvl6pPr>
            <a:lvl7pPr lvl="6" algn="ctr">
              <a:spcBef>
                <a:spcPts val="0"/>
              </a:spcBef>
              <a:spcAft>
                <a:spcPts val="0"/>
              </a:spcAft>
              <a:buSzPts val="19200"/>
              <a:buNone/>
              <a:defRPr sz="19200"/>
            </a:lvl7pPr>
            <a:lvl8pPr lvl="7" algn="ctr">
              <a:spcBef>
                <a:spcPts val="0"/>
              </a:spcBef>
              <a:spcAft>
                <a:spcPts val="0"/>
              </a:spcAft>
              <a:buSzPts val="19200"/>
              <a:buNone/>
              <a:defRPr sz="19200"/>
            </a:lvl8pPr>
            <a:lvl9pPr lvl="8" algn="ctr">
              <a:spcBef>
                <a:spcPts val="0"/>
              </a:spcBef>
              <a:spcAft>
                <a:spcPts val="0"/>
              </a:spcAft>
              <a:buSzPts val="19200"/>
              <a:buNone/>
              <a:defRPr sz="192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40667798" y="29844588"/>
            <a:ext cx="2633700" cy="2519100"/>
          </a:xfrm>
          <a:prstGeom prst="rect">
            <a:avLst/>
          </a:prstGeom>
        </p:spPr>
        <p:txBody>
          <a:bodyPr anchorCtr="0" anchor="ctr" bIns="487600" lIns="487600" spcFirstLastPara="1" rIns="487600" wrap="square" tIns="487600">
            <a:normAutofit/>
          </a:bodyPr>
          <a:lstStyle>
            <a:lvl1pPr lvl="0">
              <a:buNone/>
              <a:defRPr sz="5333"/>
            </a:lvl1pPr>
            <a:lvl2pPr lvl="1">
              <a:buNone/>
              <a:defRPr sz="5333"/>
            </a:lvl2pPr>
            <a:lvl3pPr lvl="2">
              <a:buNone/>
              <a:defRPr sz="5333"/>
            </a:lvl3pPr>
            <a:lvl4pPr lvl="3">
              <a:buNone/>
              <a:defRPr sz="5333"/>
            </a:lvl4pPr>
            <a:lvl5pPr lvl="4">
              <a:buNone/>
              <a:defRPr sz="5333"/>
            </a:lvl5pPr>
            <a:lvl6pPr lvl="5">
              <a:buNone/>
              <a:defRPr sz="5333"/>
            </a:lvl6pPr>
            <a:lvl7pPr lvl="6">
              <a:buNone/>
              <a:defRPr sz="5333"/>
            </a:lvl7pPr>
            <a:lvl8pPr lvl="7">
              <a:buNone/>
              <a:defRPr sz="5333"/>
            </a:lvl8pPr>
            <a:lvl9pPr lvl="8">
              <a:buNone/>
              <a:defRPr sz="533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1496160" y="2848160"/>
            <a:ext cx="40899000" cy="3665400"/>
          </a:xfrm>
          <a:prstGeom prst="rect">
            <a:avLst/>
          </a:prstGeom>
        </p:spPr>
        <p:txBody>
          <a:bodyPr anchorCtr="0" anchor="t" bIns="487600" lIns="487600" spcFirstLastPara="1" rIns="487600" wrap="square" tIns="4876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933"/>
              <a:buNone/>
              <a:defRPr sz="14933"/>
            </a:lvl1pPr>
            <a:lvl2pPr lvl="1">
              <a:spcBef>
                <a:spcPts val="0"/>
              </a:spcBef>
              <a:spcAft>
                <a:spcPts val="0"/>
              </a:spcAft>
              <a:buSzPts val="14933"/>
              <a:buNone/>
              <a:defRPr sz="14933"/>
            </a:lvl2pPr>
            <a:lvl3pPr lvl="2">
              <a:spcBef>
                <a:spcPts val="0"/>
              </a:spcBef>
              <a:spcAft>
                <a:spcPts val="0"/>
              </a:spcAft>
              <a:buSzPts val="14933"/>
              <a:buNone/>
              <a:defRPr sz="14933"/>
            </a:lvl3pPr>
            <a:lvl4pPr lvl="3">
              <a:spcBef>
                <a:spcPts val="0"/>
              </a:spcBef>
              <a:spcAft>
                <a:spcPts val="0"/>
              </a:spcAft>
              <a:buSzPts val="14933"/>
              <a:buNone/>
              <a:defRPr sz="14933"/>
            </a:lvl4pPr>
            <a:lvl5pPr lvl="4">
              <a:spcBef>
                <a:spcPts val="0"/>
              </a:spcBef>
              <a:spcAft>
                <a:spcPts val="0"/>
              </a:spcAft>
              <a:buSzPts val="14933"/>
              <a:buNone/>
              <a:defRPr sz="14933"/>
            </a:lvl5pPr>
            <a:lvl6pPr lvl="5">
              <a:spcBef>
                <a:spcPts val="0"/>
              </a:spcBef>
              <a:spcAft>
                <a:spcPts val="0"/>
              </a:spcAft>
              <a:buSzPts val="14933"/>
              <a:buNone/>
              <a:defRPr sz="14933"/>
            </a:lvl6pPr>
            <a:lvl7pPr lvl="6">
              <a:spcBef>
                <a:spcPts val="0"/>
              </a:spcBef>
              <a:spcAft>
                <a:spcPts val="0"/>
              </a:spcAft>
              <a:buSzPts val="14933"/>
              <a:buNone/>
              <a:defRPr sz="14933"/>
            </a:lvl7pPr>
            <a:lvl8pPr lvl="7">
              <a:spcBef>
                <a:spcPts val="0"/>
              </a:spcBef>
              <a:spcAft>
                <a:spcPts val="0"/>
              </a:spcAft>
              <a:buSzPts val="14933"/>
              <a:buNone/>
              <a:defRPr sz="14933"/>
            </a:lvl8pPr>
            <a:lvl9pPr lvl="8">
              <a:spcBef>
                <a:spcPts val="0"/>
              </a:spcBef>
              <a:spcAft>
                <a:spcPts val="0"/>
              </a:spcAft>
              <a:buSzPts val="14933"/>
              <a:buNone/>
              <a:defRPr sz="14933"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1496160" y="7375840"/>
            <a:ext cx="40899000" cy="21864900"/>
          </a:xfrm>
          <a:prstGeom prst="rect">
            <a:avLst/>
          </a:prstGeom>
        </p:spPr>
        <p:txBody>
          <a:bodyPr anchorCtr="0" anchor="t" bIns="487600" lIns="487600" spcFirstLastPara="1" rIns="487600" wrap="square" tIns="487600">
            <a:normAutofit/>
          </a:bodyPr>
          <a:lstStyle>
            <a:lvl1pPr indent="-838200" lvl="0" marL="457200">
              <a:spcBef>
                <a:spcPts val="0"/>
              </a:spcBef>
              <a:spcAft>
                <a:spcPts val="0"/>
              </a:spcAft>
              <a:buSzPts val="9600"/>
              <a:buChar char="●"/>
              <a:defRPr sz="9600"/>
            </a:lvl1pPr>
            <a:lvl2pPr indent="-702733" lvl="1" marL="914400">
              <a:spcBef>
                <a:spcPts val="0"/>
              </a:spcBef>
              <a:spcAft>
                <a:spcPts val="0"/>
              </a:spcAft>
              <a:buSzPts val="7467"/>
              <a:buChar char="○"/>
              <a:defRPr sz="7466"/>
            </a:lvl2pPr>
            <a:lvl3pPr indent="-702733" lvl="2" marL="1371600">
              <a:spcBef>
                <a:spcPts val="0"/>
              </a:spcBef>
              <a:spcAft>
                <a:spcPts val="0"/>
              </a:spcAft>
              <a:buSzPts val="7467"/>
              <a:buChar char="■"/>
              <a:defRPr sz="7466"/>
            </a:lvl3pPr>
            <a:lvl4pPr indent="-702733" lvl="3" marL="1828800">
              <a:spcBef>
                <a:spcPts val="0"/>
              </a:spcBef>
              <a:spcAft>
                <a:spcPts val="0"/>
              </a:spcAft>
              <a:buSzPts val="7467"/>
              <a:buChar char="●"/>
              <a:defRPr sz="7466"/>
            </a:lvl4pPr>
            <a:lvl5pPr indent="-702733" lvl="4" marL="2286000">
              <a:spcBef>
                <a:spcPts val="0"/>
              </a:spcBef>
              <a:spcAft>
                <a:spcPts val="0"/>
              </a:spcAft>
              <a:buSzPts val="7467"/>
              <a:buChar char="○"/>
              <a:defRPr sz="7466"/>
            </a:lvl5pPr>
            <a:lvl6pPr indent="-702733" lvl="5" marL="2743200">
              <a:spcBef>
                <a:spcPts val="0"/>
              </a:spcBef>
              <a:spcAft>
                <a:spcPts val="0"/>
              </a:spcAft>
              <a:buSzPts val="7467"/>
              <a:buChar char="■"/>
              <a:defRPr sz="7466"/>
            </a:lvl6pPr>
            <a:lvl7pPr indent="-702733" lvl="6" marL="3200400">
              <a:spcBef>
                <a:spcPts val="0"/>
              </a:spcBef>
              <a:spcAft>
                <a:spcPts val="0"/>
              </a:spcAft>
              <a:buSzPts val="7467"/>
              <a:buChar char="●"/>
              <a:defRPr sz="7466"/>
            </a:lvl7pPr>
            <a:lvl8pPr indent="-702733" lvl="7" marL="3657600">
              <a:spcBef>
                <a:spcPts val="0"/>
              </a:spcBef>
              <a:spcAft>
                <a:spcPts val="0"/>
              </a:spcAft>
              <a:buSzPts val="7467"/>
              <a:buChar char="○"/>
              <a:defRPr sz="7466"/>
            </a:lvl8pPr>
            <a:lvl9pPr indent="-702733" lvl="8" marL="4114800">
              <a:spcBef>
                <a:spcPts val="0"/>
              </a:spcBef>
              <a:spcAft>
                <a:spcPts val="0"/>
              </a:spcAft>
              <a:buSzPts val="7467"/>
              <a:buChar char="■"/>
              <a:defRPr sz="7466"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40667798" y="29844588"/>
            <a:ext cx="2633700" cy="2519100"/>
          </a:xfrm>
          <a:prstGeom prst="rect">
            <a:avLst/>
          </a:prstGeom>
        </p:spPr>
        <p:txBody>
          <a:bodyPr anchorCtr="0" anchor="ctr" bIns="487600" lIns="487600" spcFirstLastPara="1" rIns="487600" wrap="square" tIns="487600">
            <a:normAutofit/>
          </a:bodyPr>
          <a:lstStyle>
            <a:lvl1pPr lvl="0">
              <a:buNone/>
              <a:defRPr sz="5333"/>
            </a:lvl1pPr>
            <a:lvl2pPr lvl="1">
              <a:buNone/>
              <a:defRPr sz="5333"/>
            </a:lvl2pPr>
            <a:lvl3pPr lvl="2">
              <a:buNone/>
              <a:defRPr sz="5333"/>
            </a:lvl3pPr>
            <a:lvl4pPr lvl="3">
              <a:buNone/>
              <a:defRPr sz="5333"/>
            </a:lvl4pPr>
            <a:lvl5pPr lvl="4">
              <a:buNone/>
              <a:defRPr sz="5333"/>
            </a:lvl5pPr>
            <a:lvl6pPr lvl="5">
              <a:buNone/>
              <a:defRPr sz="5333"/>
            </a:lvl6pPr>
            <a:lvl7pPr lvl="6">
              <a:buNone/>
              <a:defRPr sz="5333"/>
            </a:lvl7pPr>
            <a:lvl8pPr lvl="7">
              <a:buNone/>
              <a:defRPr sz="5333"/>
            </a:lvl8pPr>
            <a:lvl9pPr lvl="8">
              <a:buNone/>
              <a:defRPr sz="533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1496160" y="2848160"/>
            <a:ext cx="40899000" cy="3665400"/>
          </a:xfrm>
          <a:prstGeom prst="rect">
            <a:avLst/>
          </a:prstGeom>
        </p:spPr>
        <p:txBody>
          <a:bodyPr anchorCtr="0" anchor="t" bIns="487600" lIns="487600" spcFirstLastPara="1" rIns="487600" wrap="square" tIns="4876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933"/>
              <a:buNone/>
              <a:defRPr sz="14933"/>
            </a:lvl1pPr>
            <a:lvl2pPr lvl="1">
              <a:spcBef>
                <a:spcPts val="0"/>
              </a:spcBef>
              <a:spcAft>
                <a:spcPts val="0"/>
              </a:spcAft>
              <a:buSzPts val="14933"/>
              <a:buNone/>
              <a:defRPr sz="14933"/>
            </a:lvl2pPr>
            <a:lvl3pPr lvl="2">
              <a:spcBef>
                <a:spcPts val="0"/>
              </a:spcBef>
              <a:spcAft>
                <a:spcPts val="0"/>
              </a:spcAft>
              <a:buSzPts val="14933"/>
              <a:buNone/>
              <a:defRPr sz="14933"/>
            </a:lvl3pPr>
            <a:lvl4pPr lvl="3">
              <a:spcBef>
                <a:spcPts val="0"/>
              </a:spcBef>
              <a:spcAft>
                <a:spcPts val="0"/>
              </a:spcAft>
              <a:buSzPts val="14933"/>
              <a:buNone/>
              <a:defRPr sz="14933"/>
            </a:lvl4pPr>
            <a:lvl5pPr lvl="4">
              <a:spcBef>
                <a:spcPts val="0"/>
              </a:spcBef>
              <a:spcAft>
                <a:spcPts val="0"/>
              </a:spcAft>
              <a:buSzPts val="14933"/>
              <a:buNone/>
              <a:defRPr sz="14933"/>
            </a:lvl5pPr>
            <a:lvl6pPr lvl="5">
              <a:spcBef>
                <a:spcPts val="0"/>
              </a:spcBef>
              <a:spcAft>
                <a:spcPts val="0"/>
              </a:spcAft>
              <a:buSzPts val="14933"/>
              <a:buNone/>
              <a:defRPr sz="14933"/>
            </a:lvl6pPr>
            <a:lvl7pPr lvl="6">
              <a:spcBef>
                <a:spcPts val="0"/>
              </a:spcBef>
              <a:spcAft>
                <a:spcPts val="0"/>
              </a:spcAft>
              <a:buSzPts val="14933"/>
              <a:buNone/>
              <a:defRPr sz="14933"/>
            </a:lvl7pPr>
            <a:lvl8pPr lvl="7">
              <a:spcBef>
                <a:spcPts val="0"/>
              </a:spcBef>
              <a:spcAft>
                <a:spcPts val="0"/>
              </a:spcAft>
              <a:buSzPts val="14933"/>
              <a:buNone/>
              <a:defRPr sz="14933"/>
            </a:lvl8pPr>
            <a:lvl9pPr lvl="8">
              <a:spcBef>
                <a:spcPts val="0"/>
              </a:spcBef>
              <a:spcAft>
                <a:spcPts val="0"/>
              </a:spcAft>
              <a:buSzPts val="14933"/>
              <a:buNone/>
              <a:defRPr sz="14933"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1496160" y="7375840"/>
            <a:ext cx="19199400" cy="21864900"/>
          </a:xfrm>
          <a:prstGeom prst="rect">
            <a:avLst/>
          </a:prstGeom>
        </p:spPr>
        <p:txBody>
          <a:bodyPr anchorCtr="0" anchor="t" bIns="487600" lIns="487600" spcFirstLastPara="1" rIns="487600" wrap="square" tIns="487600">
            <a:normAutofit/>
          </a:bodyPr>
          <a:lstStyle>
            <a:lvl1pPr indent="-702733" lvl="0" marL="457200">
              <a:spcBef>
                <a:spcPts val="0"/>
              </a:spcBef>
              <a:spcAft>
                <a:spcPts val="0"/>
              </a:spcAft>
              <a:buSzPts val="7467"/>
              <a:buChar char="●"/>
              <a:defRPr sz="7466"/>
            </a:lvl1pPr>
            <a:lvl2pPr indent="-635000" lvl="1" marL="914400">
              <a:spcBef>
                <a:spcPts val="0"/>
              </a:spcBef>
              <a:spcAft>
                <a:spcPts val="0"/>
              </a:spcAft>
              <a:buSzPts val="6400"/>
              <a:buChar char="○"/>
              <a:defRPr sz="6400"/>
            </a:lvl2pPr>
            <a:lvl3pPr indent="-635000" lvl="2" marL="1371600">
              <a:spcBef>
                <a:spcPts val="0"/>
              </a:spcBef>
              <a:spcAft>
                <a:spcPts val="0"/>
              </a:spcAft>
              <a:buSzPts val="6400"/>
              <a:buChar char="■"/>
              <a:defRPr sz="6400"/>
            </a:lvl3pPr>
            <a:lvl4pPr indent="-635000" lvl="3" marL="1828800">
              <a:spcBef>
                <a:spcPts val="0"/>
              </a:spcBef>
              <a:spcAft>
                <a:spcPts val="0"/>
              </a:spcAft>
              <a:buSzPts val="6400"/>
              <a:buChar char="●"/>
              <a:defRPr sz="6400"/>
            </a:lvl4pPr>
            <a:lvl5pPr indent="-635000" lvl="4" marL="2286000">
              <a:spcBef>
                <a:spcPts val="0"/>
              </a:spcBef>
              <a:spcAft>
                <a:spcPts val="0"/>
              </a:spcAft>
              <a:buSzPts val="6400"/>
              <a:buChar char="○"/>
              <a:defRPr sz="6400"/>
            </a:lvl5pPr>
            <a:lvl6pPr indent="-635000" lvl="5" marL="2743200">
              <a:spcBef>
                <a:spcPts val="0"/>
              </a:spcBef>
              <a:spcAft>
                <a:spcPts val="0"/>
              </a:spcAft>
              <a:buSzPts val="6400"/>
              <a:buChar char="■"/>
              <a:defRPr sz="6400"/>
            </a:lvl6pPr>
            <a:lvl7pPr indent="-635000" lvl="6" marL="3200400">
              <a:spcBef>
                <a:spcPts val="0"/>
              </a:spcBef>
              <a:spcAft>
                <a:spcPts val="0"/>
              </a:spcAft>
              <a:buSzPts val="6400"/>
              <a:buChar char="●"/>
              <a:defRPr sz="6400"/>
            </a:lvl7pPr>
            <a:lvl8pPr indent="-635000" lvl="7" marL="3657600">
              <a:spcBef>
                <a:spcPts val="0"/>
              </a:spcBef>
              <a:spcAft>
                <a:spcPts val="0"/>
              </a:spcAft>
              <a:buSzPts val="6400"/>
              <a:buChar char="○"/>
              <a:defRPr sz="6400"/>
            </a:lvl8pPr>
            <a:lvl9pPr indent="-635000" lvl="8" marL="4114800">
              <a:spcBef>
                <a:spcPts val="0"/>
              </a:spcBef>
              <a:spcAft>
                <a:spcPts val="0"/>
              </a:spcAft>
              <a:buSzPts val="6400"/>
              <a:buChar char="■"/>
              <a:defRPr sz="64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23195520" y="7375840"/>
            <a:ext cx="19199400" cy="21864900"/>
          </a:xfrm>
          <a:prstGeom prst="rect">
            <a:avLst/>
          </a:prstGeom>
        </p:spPr>
        <p:txBody>
          <a:bodyPr anchorCtr="0" anchor="t" bIns="487600" lIns="487600" spcFirstLastPara="1" rIns="487600" wrap="square" tIns="487600">
            <a:normAutofit/>
          </a:bodyPr>
          <a:lstStyle>
            <a:lvl1pPr indent="-702733" lvl="0" marL="457200">
              <a:spcBef>
                <a:spcPts val="0"/>
              </a:spcBef>
              <a:spcAft>
                <a:spcPts val="0"/>
              </a:spcAft>
              <a:buSzPts val="7467"/>
              <a:buChar char="●"/>
              <a:defRPr sz="7466"/>
            </a:lvl1pPr>
            <a:lvl2pPr indent="-635000" lvl="1" marL="914400">
              <a:spcBef>
                <a:spcPts val="0"/>
              </a:spcBef>
              <a:spcAft>
                <a:spcPts val="0"/>
              </a:spcAft>
              <a:buSzPts val="6400"/>
              <a:buChar char="○"/>
              <a:defRPr sz="6400"/>
            </a:lvl2pPr>
            <a:lvl3pPr indent="-635000" lvl="2" marL="1371600">
              <a:spcBef>
                <a:spcPts val="0"/>
              </a:spcBef>
              <a:spcAft>
                <a:spcPts val="0"/>
              </a:spcAft>
              <a:buSzPts val="6400"/>
              <a:buChar char="■"/>
              <a:defRPr sz="6400"/>
            </a:lvl3pPr>
            <a:lvl4pPr indent="-635000" lvl="3" marL="1828800">
              <a:spcBef>
                <a:spcPts val="0"/>
              </a:spcBef>
              <a:spcAft>
                <a:spcPts val="0"/>
              </a:spcAft>
              <a:buSzPts val="6400"/>
              <a:buChar char="●"/>
              <a:defRPr sz="6400"/>
            </a:lvl4pPr>
            <a:lvl5pPr indent="-635000" lvl="4" marL="2286000">
              <a:spcBef>
                <a:spcPts val="0"/>
              </a:spcBef>
              <a:spcAft>
                <a:spcPts val="0"/>
              </a:spcAft>
              <a:buSzPts val="6400"/>
              <a:buChar char="○"/>
              <a:defRPr sz="6400"/>
            </a:lvl5pPr>
            <a:lvl6pPr indent="-635000" lvl="5" marL="2743200">
              <a:spcBef>
                <a:spcPts val="0"/>
              </a:spcBef>
              <a:spcAft>
                <a:spcPts val="0"/>
              </a:spcAft>
              <a:buSzPts val="6400"/>
              <a:buChar char="■"/>
              <a:defRPr sz="6400"/>
            </a:lvl6pPr>
            <a:lvl7pPr indent="-635000" lvl="6" marL="3200400">
              <a:spcBef>
                <a:spcPts val="0"/>
              </a:spcBef>
              <a:spcAft>
                <a:spcPts val="0"/>
              </a:spcAft>
              <a:buSzPts val="6400"/>
              <a:buChar char="●"/>
              <a:defRPr sz="6400"/>
            </a:lvl7pPr>
            <a:lvl8pPr indent="-635000" lvl="7" marL="3657600">
              <a:spcBef>
                <a:spcPts val="0"/>
              </a:spcBef>
              <a:spcAft>
                <a:spcPts val="0"/>
              </a:spcAft>
              <a:buSzPts val="6400"/>
              <a:buChar char="○"/>
              <a:defRPr sz="6400"/>
            </a:lvl8pPr>
            <a:lvl9pPr indent="-635000" lvl="8" marL="4114800">
              <a:spcBef>
                <a:spcPts val="0"/>
              </a:spcBef>
              <a:spcAft>
                <a:spcPts val="0"/>
              </a:spcAft>
              <a:buSzPts val="6400"/>
              <a:buChar char="■"/>
              <a:defRPr sz="64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40667798" y="29844588"/>
            <a:ext cx="2633700" cy="2519100"/>
          </a:xfrm>
          <a:prstGeom prst="rect">
            <a:avLst/>
          </a:prstGeom>
        </p:spPr>
        <p:txBody>
          <a:bodyPr anchorCtr="0" anchor="ctr" bIns="487600" lIns="487600" spcFirstLastPara="1" rIns="487600" wrap="square" tIns="487600">
            <a:normAutofit/>
          </a:bodyPr>
          <a:lstStyle>
            <a:lvl1pPr lvl="0">
              <a:buNone/>
              <a:defRPr sz="5333"/>
            </a:lvl1pPr>
            <a:lvl2pPr lvl="1">
              <a:buNone/>
              <a:defRPr sz="5333"/>
            </a:lvl2pPr>
            <a:lvl3pPr lvl="2">
              <a:buNone/>
              <a:defRPr sz="5333"/>
            </a:lvl3pPr>
            <a:lvl4pPr lvl="3">
              <a:buNone/>
              <a:defRPr sz="5333"/>
            </a:lvl4pPr>
            <a:lvl5pPr lvl="4">
              <a:buNone/>
              <a:defRPr sz="5333"/>
            </a:lvl5pPr>
            <a:lvl6pPr lvl="5">
              <a:buNone/>
              <a:defRPr sz="5333"/>
            </a:lvl6pPr>
            <a:lvl7pPr lvl="6">
              <a:buNone/>
              <a:defRPr sz="5333"/>
            </a:lvl7pPr>
            <a:lvl8pPr lvl="7">
              <a:buNone/>
              <a:defRPr sz="5333"/>
            </a:lvl8pPr>
            <a:lvl9pPr lvl="8">
              <a:buNone/>
              <a:defRPr sz="533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1496160" y="2848160"/>
            <a:ext cx="40899000" cy="3665400"/>
          </a:xfrm>
          <a:prstGeom prst="rect">
            <a:avLst/>
          </a:prstGeom>
        </p:spPr>
        <p:txBody>
          <a:bodyPr anchorCtr="0" anchor="t" bIns="487600" lIns="487600" spcFirstLastPara="1" rIns="487600" wrap="square" tIns="4876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933"/>
              <a:buNone/>
              <a:defRPr sz="14933"/>
            </a:lvl1pPr>
            <a:lvl2pPr lvl="1">
              <a:spcBef>
                <a:spcPts val="0"/>
              </a:spcBef>
              <a:spcAft>
                <a:spcPts val="0"/>
              </a:spcAft>
              <a:buSzPts val="14933"/>
              <a:buNone/>
              <a:defRPr sz="14933"/>
            </a:lvl2pPr>
            <a:lvl3pPr lvl="2">
              <a:spcBef>
                <a:spcPts val="0"/>
              </a:spcBef>
              <a:spcAft>
                <a:spcPts val="0"/>
              </a:spcAft>
              <a:buSzPts val="14933"/>
              <a:buNone/>
              <a:defRPr sz="14933"/>
            </a:lvl3pPr>
            <a:lvl4pPr lvl="3">
              <a:spcBef>
                <a:spcPts val="0"/>
              </a:spcBef>
              <a:spcAft>
                <a:spcPts val="0"/>
              </a:spcAft>
              <a:buSzPts val="14933"/>
              <a:buNone/>
              <a:defRPr sz="14933"/>
            </a:lvl4pPr>
            <a:lvl5pPr lvl="4">
              <a:spcBef>
                <a:spcPts val="0"/>
              </a:spcBef>
              <a:spcAft>
                <a:spcPts val="0"/>
              </a:spcAft>
              <a:buSzPts val="14933"/>
              <a:buNone/>
              <a:defRPr sz="14933"/>
            </a:lvl5pPr>
            <a:lvl6pPr lvl="5">
              <a:spcBef>
                <a:spcPts val="0"/>
              </a:spcBef>
              <a:spcAft>
                <a:spcPts val="0"/>
              </a:spcAft>
              <a:buSzPts val="14933"/>
              <a:buNone/>
              <a:defRPr sz="14933"/>
            </a:lvl6pPr>
            <a:lvl7pPr lvl="6">
              <a:spcBef>
                <a:spcPts val="0"/>
              </a:spcBef>
              <a:spcAft>
                <a:spcPts val="0"/>
              </a:spcAft>
              <a:buSzPts val="14933"/>
              <a:buNone/>
              <a:defRPr sz="14933"/>
            </a:lvl7pPr>
            <a:lvl8pPr lvl="7">
              <a:spcBef>
                <a:spcPts val="0"/>
              </a:spcBef>
              <a:spcAft>
                <a:spcPts val="0"/>
              </a:spcAft>
              <a:buSzPts val="14933"/>
              <a:buNone/>
              <a:defRPr sz="14933"/>
            </a:lvl8pPr>
            <a:lvl9pPr lvl="8">
              <a:spcBef>
                <a:spcPts val="0"/>
              </a:spcBef>
              <a:spcAft>
                <a:spcPts val="0"/>
              </a:spcAft>
              <a:buSzPts val="14933"/>
              <a:buNone/>
              <a:defRPr sz="14933"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40667798" y="29844588"/>
            <a:ext cx="2633700" cy="2519100"/>
          </a:xfrm>
          <a:prstGeom prst="rect">
            <a:avLst/>
          </a:prstGeom>
        </p:spPr>
        <p:txBody>
          <a:bodyPr anchorCtr="0" anchor="ctr" bIns="487600" lIns="487600" spcFirstLastPara="1" rIns="487600" wrap="square" tIns="487600">
            <a:normAutofit/>
          </a:bodyPr>
          <a:lstStyle>
            <a:lvl1pPr lvl="0">
              <a:buNone/>
              <a:defRPr sz="5333"/>
            </a:lvl1pPr>
            <a:lvl2pPr lvl="1">
              <a:buNone/>
              <a:defRPr sz="5333"/>
            </a:lvl2pPr>
            <a:lvl3pPr lvl="2">
              <a:buNone/>
              <a:defRPr sz="5333"/>
            </a:lvl3pPr>
            <a:lvl4pPr lvl="3">
              <a:buNone/>
              <a:defRPr sz="5333"/>
            </a:lvl4pPr>
            <a:lvl5pPr lvl="4">
              <a:buNone/>
              <a:defRPr sz="5333"/>
            </a:lvl5pPr>
            <a:lvl6pPr lvl="5">
              <a:buNone/>
              <a:defRPr sz="5333"/>
            </a:lvl6pPr>
            <a:lvl7pPr lvl="6">
              <a:buNone/>
              <a:defRPr sz="5333"/>
            </a:lvl7pPr>
            <a:lvl8pPr lvl="7">
              <a:buNone/>
              <a:defRPr sz="5333"/>
            </a:lvl8pPr>
            <a:lvl9pPr lvl="8">
              <a:buNone/>
              <a:defRPr sz="533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1496160" y="3555840"/>
            <a:ext cx="13478400" cy="4836600"/>
          </a:xfrm>
          <a:prstGeom prst="rect">
            <a:avLst/>
          </a:prstGeom>
        </p:spPr>
        <p:txBody>
          <a:bodyPr anchorCtr="0" anchor="b" bIns="487600" lIns="487600" spcFirstLastPara="1" rIns="487600" wrap="square" tIns="4876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2800"/>
              <a:buNone/>
              <a:defRPr sz="12800"/>
            </a:lvl1pPr>
            <a:lvl2pPr lvl="1">
              <a:spcBef>
                <a:spcPts val="0"/>
              </a:spcBef>
              <a:spcAft>
                <a:spcPts val="0"/>
              </a:spcAft>
              <a:buSzPts val="12800"/>
              <a:buNone/>
              <a:defRPr sz="12800"/>
            </a:lvl2pPr>
            <a:lvl3pPr lvl="2">
              <a:spcBef>
                <a:spcPts val="0"/>
              </a:spcBef>
              <a:spcAft>
                <a:spcPts val="0"/>
              </a:spcAft>
              <a:buSzPts val="12800"/>
              <a:buNone/>
              <a:defRPr sz="12800"/>
            </a:lvl3pPr>
            <a:lvl4pPr lvl="3">
              <a:spcBef>
                <a:spcPts val="0"/>
              </a:spcBef>
              <a:spcAft>
                <a:spcPts val="0"/>
              </a:spcAft>
              <a:buSzPts val="12800"/>
              <a:buNone/>
              <a:defRPr sz="12800"/>
            </a:lvl4pPr>
            <a:lvl5pPr lvl="4">
              <a:spcBef>
                <a:spcPts val="0"/>
              </a:spcBef>
              <a:spcAft>
                <a:spcPts val="0"/>
              </a:spcAft>
              <a:buSzPts val="12800"/>
              <a:buNone/>
              <a:defRPr sz="12800"/>
            </a:lvl5pPr>
            <a:lvl6pPr lvl="5">
              <a:spcBef>
                <a:spcPts val="0"/>
              </a:spcBef>
              <a:spcAft>
                <a:spcPts val="0"/>
              </a:spcAft>
              <a:buSzPts val="12800"/>
              <a:buNone/>
              <a:defRPr sz="12800"/>
            </a:lvl6pPr>
            <a:lvl7pPr lvl="6">
              <a:spcBef>
                <a:spcPts val="0"/>
              </a:spcBef>
              <a:spcAft>
                <a:spcPts val="0"/>
              </a:spcAft>
              <a:buSzPts val="12800"/>
              <a:buNone/>
              <a:defRPr sz="12800"/>
            </a:lvl7pPr>
            <a:lvl8pPr lvl="7">
              <a:spcBef>
                <a:spcPts val="0"/>
              </a:spcBef>
              <a:spcAft>
                <a:spcPts val="0"/>
              </a:spcAft>
              <a:buSzPts val="12800"/>
              <a:buNone/>
              <a:defRPr sz="12800"/>
            </a:lvl8pPr>
            <a:lvl9pPr lvl="8">
              <a:spcBef>
                <a:spcPts val="0"/>
              </a:spcBef>
              <a:spcAft>
                <a:spcPts val="0"/>
              </a:spcAft>
              <a:buSzPts val="12800"/>
              <a:buNone/>
              <a:defRPr sz="128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1496160" y="8893440"/>
            <a:ext cx="13478400" cy="20348100"/>
          </a:xfrm>
          <a:prstGeom prst="rect">
            <a:avLst/>
          </a:prstGeom>
        </p:spPr>
        <p:txBody>
          <a:bodyPr anchorCtr="0" anchor="t" bIns="487600" lIns="487600" spcFirstLastPara="1" rIns="487600" wrap="square" tIns="487600">
            <a:normAutofit/>
          </a:bodyPr>
          <a:lstStyle>
            <a:lvl1pPr indent="-635000" lvl="0" marL="457200">
              <a:spcBef>
                <a:spcPts val="0"/>
              </a:spcBef>
              <a:spcAft>
                <a:spcPts val="0"/>
              </a:spcAft>
              <a:buSzPts val="6400"/>
              <a:buChar char="●"/>
              <a:defRPr sz="6400"/>
            </a:lvl1pPr>
            <a:lvl2pPr indent="-635000" lvl="1" marL="914400">
              <a:spcBef>
                <a:spcPts val="0"/>
              </a:spcBef>
              <a:spcAft>
                <a:spcPts val="0"/>
              </a:spcAft>
              <a:buSzPts val="6400"/>
              <a:buChar char="○"/>
              <a:defRPr sz="6400"/>
            </a:lvl2pPr>
            <a:lvl3pPr indent="-635000" lvl="2" marL="1371600">
              <a:spcBef>
                <a:spcPts val="0"/>
              </a:spcBef>
              <a:spcAft>
                <a:spcPts val="0"/>
              </a:spcAft>
              <a:buSzPts val="6400"/>
              <a:buChar char="■"/>
              <a:defRPr sz="6400"/>
            </a:lvl3pPr>
            <a:lvl4pPr indent="-635000" lvl="3" marL="1828800">
              <a:spcBef>
                <a:spcPts val="0"/>
              </a:spcBef>
              <a:spcAft>
                <a:spcPts val="0"/>
              </a:spcAft>
              <a:buSzPts val="6400"/>
              <a:buChar char="●"/>
              <a:defRPr sz="6400"/>
            </a:lvl4pPr>
            <a:lvl5pPr indent="-635000" lvl="4" marL="2286000">
              <a:spcBef>
                <a:spcPts val="0"/>
              </a:spcBef>
              <a:spcAft>
                <a:spcPts val="0"/>
              </a:spcAft>
              <a:buSzPts val="6400"/>
              <a:buChar char="○"/>
              <a:defRPr sz="6400"/>
            </a:lvl5pPr>
            <a:lvl6pPr indent="-635000" lvl="5" marL="2743200">
              <a:spcBef>
                <a:spcPts val="0"/>
              </a:spcBef>
              <a:spcAft>
                <a:spcPts val="0"/>
              </a:spcAft>
              <a:buSzPts val="6400"/>
              <a:buChar char="■"/>
              <a:defRPr sz="6400"/>
            </a:lvl6pPr>
            <a:lvl7pPr indent="-635000" lvl="6" marL="3200400">
              <a:spcBef>
                <a:spcPts val="0"/>
              </a:spcBef>
              <a:spcAft>
                <a:spcPts val="0"/>
              </a:spcAft>
              <a:buSzPts val="6400"/>
              <a:buChar char="●"/>
              <a:defRPr sz="6400"/>
            </a:lvl7pPr>
            <a:lvl8pPr indent="-635000" lvl="7" marL="3657600">
              <a:spcBef>
                <a:spcPts val="0"/>
              </a:spcBef>
              <a:spcAft>
                <a:spcPts val="0"/>
              </a:spcAft>
              <a:buSzPts val="6400"/>
              <a:buChar char="○"/>
              <a:defRPr sz="6400"/>
            </a:lvl8pPr>
            <a:lvl9pPr indent="-635000" lvl="8" marL="4114800">
              <a:spcBef>
                <a:spcPts val="0"/>
              </a:spcBef>
              <a:spcAft>
                <a:spcPts val="0"/>
              </a:spcAft>
              <a:buSzPts val="6400"/>
              <a:buChar char="■"/>
              <a:defRPr sz="64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40667798" y="29844588"/>
            <a:ext cx="2633700" cy="2519100"/>
          </a:xfrm>
          <a:prstGeom prst="rect">
            <a:avLst/>
          </a:prstGeom>
        </p:spPr>
        <p:txBody>
          <a:bodyPr anchorCtr="0" anchor="ctr" bIns="487600" lIns="487600" spcFirstLastPara="1" rIns="487600" wrap="square" tIns="487600">
            <a:normAutofit/>
          </a:bodyPr>
          <a:lstStyle>
            <a:lvl1pPr lvl="0">
              <a:buNone/>
              <a:defRPr sz="5333"/>
            </a:lvl1pPr>
            <a:lvl2pPr lvl="1">
              <a:buNone/>
              <a:defRPr sz="5333"/>
            </a:lvl2pPr>
            <a:lvl3pPr lvl="2">
              <a:buNone/>
              <a:defRPr sz="5333"/>
            </a:lvl3pPr>
            <a:lvl4pPr lvl="3">
              <a:buNone/>
              <a:defRPr sz="5333"/>
            </a:lvl4pPr>
            <a:lvl5pPr lvl="4">
              <a:buNone/>
              <a:defRPr sz="5333"/>
            </a:lvl5pPr>
            <a:lvl6pPr lvl="5">
              <a:buNone/>
              <a:defRPr sz="5333"/>
            </a:lvl6pPr>
            <a:lvl7pPr lvl="6">
              <a:buNone/>
              <a:defRPr sz="5333"/>
            </a:lvl7pPr>
            <a:lvl8pPr lvl="7">
              <a:buNone/>
              <a:defRPr sz="5333"/>
            </a:lvl8pPr>
            <a:lvl9pPr lvl="8">
              <a:buNone/>
              <a:defRPr sz="533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2353200" y="2880960"/>
            <a:ext cx="30565500" cy="26181000"/>
          </a:xfrm>
          <a:prstGeom prst="rect">
            <a:avLst/>
          </a:prstGeom>
        </p:spPr>
        <p:txBody>
          <a:bodyPr anchorCtr="0" anchor="ctr" bIns="487600" lIns="487600" spcFirstLastPara="1" rIns="487600" wrap="square" tIns="4876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5600"/>
              <a:buNone/>
              <a:defRPr sz="25600"/>
            </a:lvl1pPr>
            <a:lvl2pPr lvl="1">
              <a:spcBef>
                <a:spcPts val="0"/>
              </a:spcBef>
              <a:spcAft>
                <a:spcPts val="0"/>
              </a:spcAft>
              <a:buSzPts val="25600"/>
              <a:buNone/>
              <a:defRPr sz="25600"/>
            </a:lvl2pPr>
            <a:lvl3pPr lvl="2">
              <a:spcBef>
                <a:spcPts val="0"/>
              </a:spcBef>
              <a:spcAft>
                <a:spcPts val="0"/>
              </a:spcAft>
              <a:buSzPts val="25600"/>
              <a:buNone/>
              <a:defRPr sz="25600"/>
            </a:lvl3pPr>
            <a:lvl4pPr lvl="3">
              <a:spcBef>
                <a:spcPts val="0"/>
              </a:spcBef>
              <a:spcAft>
                <a:spcPts val="0"/>
              </a:spcAft>
              <a:buSzPts val="25600"/>
              <a:buNone/>
              <a:defRPr sz="25600"/>
            </a:lvl4pPr>
            <a:lvl5pPr lvl="4">
              <a:spcBef>
                <a:spcPts val="0"/>
              </a:spcBef>
              <a:spcAft>
                <a:spcPts val="0"/>
              </a:spcAft>
              <a:buSzPts val="25600"/>
              <a:buNone/>
              <a:defRPr sz="25600"/>
            </a:lvl5pPr>
            <a:lvl6pPr lvl="5">
              <a:spcBef>
                <a:spcPts val="0"/>
              </a:spcBef>
              <a:spcAft>
                <a:spcPts val="0"/>
              </a:spcAft>
              <a:buSzPts val="25600"/>
              <a:buNone/>
              <a:defRPr sz="25600"/>
            </a:lvl6pPr>
            <a:lvl7pPr lvl="6">
              <a:spcBef>
                <a:spcPts val="0"/>
              </a:spcBef>
              <a:spcAft>
                <a:spcPts val="0"/>
              </a:spcAft>
              <a:buSzPts val="25600"/>
              <a:buNone/>
              <a:defRPr sz="25600"/>
            </a:lvl7pPr>
            <a:lvl8pPr lvl="7">
              <a:spcBef>
                <a:spcPts val="0"/>
              </a:spcBef>
              <a:spcAft>
                <a:spcPts val="0"/>
              </a:spcAft>
              <a:buSzPts val="25600"/>
              <a:buNone/>
              <a:defRPr sz="25600"/>
            </a:lvl8pPr>
            <a:lvl9pPr lvl="8">
              <a:spcBef>
                <a:spcPts val="0"/>
              </a:spcBef>
              <a:spcAft>
                <a:spcPts val="0"/>
              </a:spcAft>
              <a:buSzPts val="25600"/>
              <a:buNone/>
              <a:defRPr sz="256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40667798" y="29844588"/>
            <a:ext cx="2633700" cy="2519100"/>
          </a:xfrm>
          <a:prstGeom prst="rect">
            <a:avLst/>
          </a:prstGeom>
        </p:spPr>
        <p:txBody>
          <a:bodyPr anchorCtr="0" anchor="ctr" bIns="487600" lIns="487600" spcFirstLastPara="1" rIns="487600" wrap="square" tIns="487600">
            <a:normAutofit/>
          </a:bodyPr>
          <a:lstStyle>
            <a:lvl1pPr lvl="0">
              <a:buNone/>
              <a:defRPr sz="5333"/>
            </a:lvl1pPr>
            <a:lvl2pPr lvl="1">
              <a:buNone/>
              <a:defRPr sz="5333"/>
            </a:lvl2pPr>
            <a:lvl3pPr lvl="2">
              <a:buNone/>
              <a:defRPr sz="5333"/>
            </a:lvl3pPr>
            <a:lvl4pPr lvl="3">
              <a:buNone/>
              <a:defRPr sz="5333"/>
            </a:lvl4pPr>
            <a:lvl5pPr lvl="4">
              <a:buNone/>
              <a:defRPr sz="5333"/>
            </a:lvl5pPr>
            <a:lvl6pPr lvl="5">
              <a:buNone/>
              <a:defRPr sz="5333"/>
            </a:lvl6pPr>
            <a:lvl7pPr lvl="6">
              <a:buNone/>
              <a:defRPr sz="5333"/>
            </a:lvl7pPr>
            <a:lvl8pPr lvl="7">
              <a:buNone/>
              <a:defRPr sz="5333"/>
            </a:lvl8pPr>
            <a:lvl9pPr lvl="8">
              <a:buNone/>
              <a:defRPr sz="533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21945600" y="-800"/>
            <a:ext cx="21945600" cy="3291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487600" lIns="487600" spcFirstLastPara="1" rIns="487600" wrap="square" tIns="4876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1274400" y="7892320"/>
            <a:ext cx="19416900" cy="9486600"/>
          </a:xfrm>
          <a:prstGeom prst="rect">
            <a:avLst/>
          </a:prstGeom>
        </p:spPr>
        <p:txBody>
          <a:bodyPr anchorCtr="0" anchor="b" bIns="487600" lIns="487600" spcFirstLastPara="1" rIns="487600" wrap="square" tIns="4876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2400"/>
              <a:buNone/>
              <a:defRPr sz="22400"/>
            </a:lvl1pPr>
            <a:lvl2pPr lvl="1" algn="ctr">
              <a:spcBef>
                <a:spcPts val="0"/>
              </a:spcBef>
              <a:spcAft>
                <a:spcPts val="0"/>
              </a:spcAft>
              <a:buSzPts val="22400"/>
              <a:buNone/>
              <a:defRPr sz="22400"/>
            </a:lvl2pPr>
            <a:lvl3pPr lvl="2" algn="ctr">
              <a:spcBef>
                <a:spcPts val="0"/>
              </a:spcBef>
              <a:spcAft>
                <a:spcPts val="0"/>
              </a:spcAft>
              <a:buSzPts val="22400"/>
              <a:buNone/>
              <a:defRPr sz="22400"/>
            </a:lvl3pPr>
            <a:lvl4pPr lvl="3" algn="ctr">
              <a:spcBef>
                <a:spcPts val="0"/>
              </a:spcBef>
              <a:spcAft>
                <a:spcPts val="0"/>
              </a:spcAft>
              <a:buSzPts val="22400"/>
              <a:buNone/>
              <a:defRPr sz="22400"/>
            </a:lvl4pPr>
            <a:lvl5pPr lvl="4" algn="ctr">
              <a:spcBef>
                <a:spcPts val="0"/>
              </a:spcBef>
              <a:spcAft>
                <a:spcPts val="0"/>
              </a:spcAft>
              <a:buSzPts val="22400"/>
              <a:buNone/>
              <a:defRPr sz="22400"/>
            </a:lvl5pPr>
            <a:lvl6pPr lvl="5" algn="ctr">
              <a:spcBef>
                <a:spcPts val="0"/>
              </a:spcBef>
              <a:spcAft>
                <a:spcPts val="0"/>
              </a:spcAft>
              <a:buSzPts val="22400"/>
              <a:buNone/>
              <a:defRPr sz="22400"/>
            </a:lvl6pPr>
            <a:lvl7pPr lvl="6" algn="ctr">
              <a:spcBef>
                <a:spcPts val="0"/>
              </a:spcBef>
              <a:spcAft>
                <a:spcPts val="0"/>
              </a:spcAft>
              <a:buSzPts val="22400"/>
              <a:buNone/>
              <a:defRPr sz="22400"/>
            </a:lvl7pPr>
            <a:lvl8pPr lvl="7" algn="ctr">
              <a:spcBef>
                <a:spcPts val="0"/>
              </a:spcBef>
              <a:spcAft>
                <a:spcPts val="0"/>
              </a:spcAft>
              <a:buSzPts val="22400"/>
              <a:buNone/>
              <a:defRPr sz="22400"/>
            </a:lvl8pPr>
            <a:lvl9pPr lvl="8" algn="ctr">
              <a:spcBef>
                <a:spcPts val="0"/>
              </a:spcBef>
              <a:spcAft>
                <a:spcPts val="0"/>
              </a:spcAft>
              <a:buSzPts val="22400"/>
              <a:buNone/>
              <a:defRPr sz="224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1274400" y="17939680"/>
            <a:ext cx="19416900" cy="7904700"/>
          </a:xfrm>
          <a:prstGeom prst="rect">
            <a:avLst/>
          </a:prstGeom>
        </p:spPr>
        <p:txBody>
          <a:bodyPr anchorCtr="0" anchor="t" bIns="487600" lIns="487600" spcFirstLastPara="1" rIns="487600" wrap="square" tIns="4876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200"/>
              <a:buNone/>
              <a:defRPr sz="11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200"/>
              <a:buNone/>
              <a:defRPr sz="11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200"/>
              <a:buNone/>
              <a:defRPr sz="11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200"/>
              <a:buNone/>
              <a:defRPr sz="11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200"/>
              <a:buNone/>
              <a:defRPr sz="11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200"/>
              <a:buNone/>
              <a:defRPr sz="11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200"/>
              <a:buNone/>
              <a:defRPr sz="11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200"/>
              <a:buNone/>
              <a:defRPr sz="11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200"/>
              <a:buNone/>
              <a:defRPr sz="112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23709600" y="4634080"/>
            <a:ext cx="18417600" cy="23648700"/>
          </a:xfrm>
          <a:prstGeom prst="rect">
            <a:avLst/>
          </a:prstGeom>
        </p:spPr>
        <p:txBody>
          <a:bodyPr anchorCtr="0" anchor="ctr" bIns="487600" lIns="487600" spcFirstLastPara="1" rIns="487600" wrap="square" tIns="487600">
            <a:normAutofit/>
          </a:bodyPr>
          <a:lstStyle>
            <a:lvl1pPr indent="-838200" lvl="0" marL="457200">
              <a:spcBef>
                <a:spcPts val="0"/>
              </a:spcBef>
              <a:spcAft>
                <a:spcPts val="0"/>
              </a:spcAft>
              <a:buSzPts val="9600"/>
              <a:buChar char="●"/>
              <a:defRPr sz="9600"/>
            </a:lvl1pPr>
            <a:lvl2pPr indent="-702733" lvl="1" marL="914400">
              <a:spcBef>
                <a:spcPts val="0"/>
              </a:spcBef>
              <a:spcAft>
                <a:spcPts val="0"/>
              </a:spcAft>
              <a:buSzPts val="7467"/>
              <a:buChar char="○"/>
              <a:defRPr sz="7466"/>
            </a:lvl2pPr>
            <a:lvl3pPr indent="-702733" lvl="2" marL="1371600">
              <a:spcBef>
                <a:spcPts val="0"/>
              </a:spcBef>
              <a:spcAft>
                <a:spcPts val="0"/>
              </a:spcAft>
              <a:buSzPts val="7467"/>
              <a:buChar char="■"/>
              <a:defRPr sz="7466"/>
            </a:lvl3pPr>
            <a:lvl4pPr indent="-702733" lvl="3" marL="1828800">
              <a:spcBef>
                <a:spcPts val="0"/>
              </a:spcBef>
              <a:spcAft>
                <a:spcPts val="0"/>
              </a:spcAft>
              <a:buSzPts val="7467"/>
              <a:buChar char="●"/>
              <a:defRPr sz="7466"/>
            </a:lvl4pPr>
            <a:lvl5pPr indent="-702733" lvl="4" marL="2286000">
              <a:spcBef>
                <a:spcPts val="0"/>
              </a:spcBef>
              <a:spcAft>
                <a:spcPts val="0"/>
              </a:spcAft>
              <a:buSzPts val="7467"/>
              <a:buChar char="○"/>
              <a:defRPr sz="7466"/>
            </a:lvl5pPr>
            <a:lvl6pPr indent="-702733" lvl="5" marL="2743200">
              <a:spcBef>
                <a:spcPts val="0"/>
              </a:spcBef>
              <a:spcAft>
                <a:spcPts val="0"/>
              </a:spcAft>
              <a:buSzPts val="7467"/>
              <a:buChar char="■"/>
              <a:defRPr sz="7466"/>
            </a:lvl6pPr>
            <a:lvl7pPr indent="-702733" lvl="6" marL="3200400">
              <a:spcBef>
                <a:spcPts val="0"/>
              </a:spcBef>
              <a:spcAft>
                <a:spcPts val="0"/>
              </a:spcAft>
              <a:buSzPts val="7467"/>
              <a:buChar char="●"/>
              <a:defRPr sz="7466"/>
            </a:lvl7pPr>
            <a:lvl8pPr indent="-702733" lvl="7" marL="3657600">
              <a:spcBef>
                <a:spcPts val="0"/>
              </a:spcBef>
              <a:spcAft>
                <a:spcPts val="0"/>
              </a:spcAft>
              <a:buSzPts val="7467"/>
              <a:buChar char="○"/>
              <a:defRPr sz="7466"/>
            </a:lvl8pPr>
            <a:lvl9pPr indent="-702733" lvl="8" marL="4114800">
              <a:spcBef>
                <a:spcPts val="0"/>
              </a:spcBef>
              <a:spcAft>
                <a:spcPts val="0"/>
              </a:spcAft>
              <a:buSzPts val="7467"/>
              <a:buChar char="■"/>
              <a:defRPr sz="7466"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40667798" y="29844588"/>
            <a:ext cx="2633700" cy="2519100"/>
          </a:xfrm>
          <a:prstGeom prst="rect">
            <a:avLst/>
          </a:prstGeom>
        </p:spPr>
        <p:txBody>
          <a:bodyPr anchorCtr="0" anchor="ctr" bIns="487600" lIns="487600" spcFirstLastPara="1" rIns="487600" wrap="square" tIns="487600">
            <a:normAutofit/>
          </a:bodyPr>
          <a:lstStyle>
            <a:lvl1pPr lvl="0">
              <a:buNone/>
              <a:defRPr sz="5333"/>
            </a:lvl1pPr>
            <a:lvl2pPr lvl="1">
              <a:buNone/>
              <a:defRPr sz="5333"/>
            </a:lvl2pPr>
            <a:lvl3pPr lvl="2">
              <a:buNone/>
              <a:defRPr sz="5333"/>
            </a:lvl3pPr>
            <a:lvl4pPr lvl="3">
              <a:buNone/>
              <a:defRPr sz="5333"/>
            </a:lvl4pPr>
            <a:lvl5pPr lvl="4">
              <a:buNone/>
              <a:defRPr sz="5333"/>
            </a:lvl5pPr>
            <a:lvl6pPr lvl="5">
              <a:buNone/>
              <a:defRPr sz="5333"/>
            </a:lvl6pPr>
            <a:lvl7pPr lvl="6">
              <a:buNone/>
              <a:defRPr sz="5333"/>
            </a:lvl7pPr>
            <a:lvl8pPr lvl="7">
              <a:buNone/>
              <a:defRPr sz="5333"/>
            </a:lvl8pPr>
            <a:lvl9pPr lvl="8">
              <a:buNone/>
              <a:defRPr sz="533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1496160" y="27075680"/>
            <a:ext cx="28794300" cy="3872700"/>
          </a:xfrm>
          <a:prstGeom prst="rect">
            <a:avLst/>
          </a:prstGeom>
        </p:spPr>
        <p:txBody>
          <a:bodyPr anchorCtr="0" anchor="ctr" bIns="487600" lIns="487600" spcFirstLastPara="1" rIns="487600" wrap="square" tIns="48760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40667798" y="29844588"/>
            <a:ext cx="2633700" cy="2519100"/>
          </a:xfrm>
          <a:prstGeom prst="rect">
            <a:avLst/>
          </a:prstGeom>
        </p:spPr>
        <p:txBody>
          <a:bodyPr anchorCtr="0" anchor="ctr" bIns="487600" lIns="487600" spcFirstLastPara="1" rIns="487600" wrap="square" tIns="487600">
            <a:normAutofit/>
          </a:bodyPr>
          <a:lstStyle>
            <a:lvl1pPr lvl="0">
              <a:buNone/>
              <a:defRPr sz="5333"/>
            </a:lvl1pPr>
            <a:lvl2pPr lvl="1">
              <a:buNone/>
              <a:defRPr sz="5333"/>
            </a:lvl2pPr>
            <a:lvl3pPr lvl="2">
              <a:buNone/>
              <a:defRPr sz="5333"/>
            </a:lvl3pPr>
            <a:lvl4pPr lvl="3">
              <a:buNone/>
              <a:defRPr sz="5333"/>
            </a:lvl4pPr>
            <a:lvl5pPr lvl="4">
              <a:buNone/>
              <a:defRPr sz="5333"/>
            </a:lvl5pPr>
            <a:lvl6pPr lvl="5">
              <a:buNone/>
              <a:defRPr sz="5333"/>
            </a:lvl6pPr>
            <a:lvl7pPr lvl="6">
              <a:buNone/>
              <a:defRPr sz="5333"/>
            </a:lvl7pPr>
            <a:lvl8pPr lvl="7">
              <a:buNone/>
              <a:defRPr sz="5333"/>
            </a:lvl8pPr>
            <a:lvl9pPr lvl="8">
              <a:buNone/>
              <a:defRPr sz="533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1496160" y="2848160"/>
            <a:ext cx="40899000" cy="366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87600" lIns="487600" spcFirstLastPara="1" rIns="487600" wrap="square" tIns="4876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933"/>
              <a:buNone/>
              <a:defRPr sz="14933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933"/>
              <a:buNone/>
              <a:defRPr sz="14933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933"/>
              <a:buNone/>
              <a:defRPr sz="14933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933"/>
              <a:buNone/>
              <a:defRPr sz="14933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933"/>
              <a:buNone/>
              <a:defRPr sz="14933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933"/>
              <a:buNone/>
              <a:defRPr sz="14933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933"/>
              <a:buNone/>
              <a:defRPr sz="14933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933"/>
              <a:buNone/>
              <a:defRPr sz="14933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933"/>
              <a:buNone/>
              <a:defRPr sz="14933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1496160" y="7375840"/>
            <a:ext cx="40899000" cy="2186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87600" lIns="487600" spcFirstLastPara="1" rIns="487600" wrap="square" tIns="487600">
            <a:normAutofit/>
          </a:bodyPr>
          <a:lstStyle>
            <a:lvl1pPr indent="-8382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9600"/>
              <a:buChar char="●"/>
              <a:defRPr sz="9600">
                <a:solidFill>
                  <a:schemeClr val="dk2"/>
                </a:solidFill>
              </a:defRPr>
            </a:lvl1pPr>
            <a:lvl2pPr indent="-702733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467"/>
              <a:buChar char="○"/>
              <a:defRPr sz="7466">
                <a:solidFill>
                  <a:schemeClr val="dk2"/>
                </a:solidFill>
              </a:defRPr>
            </a:lvl2pPr>
            <a:lvl3pPr indent="-702733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467"/>
              <a:buChar char="■"/>
              <a:defRPr sz="7466">
                <a:solidFill>
                  <a:schemeClr val="dk2"/>
                </a:solidFill>
              </a:defRPr>
            </a:lvl3pPr>
            <a:lvl4pPr indent="-702733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467"/>
              <a:buChar char="●"/>
              <a:defRPr sz="7466">
                <a:solidFill>
                  <a:schemeClr val="dk2"/>
                </a:solidFill>
              </a:defRPr>
            </a:lvl4pPr>
            <a:lvl5pPr indent="-702733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467"/>
              <a:buChar char="○"/>
              <a:defRPr sz="7466">
                <a:solidFill>
                  <a:schemeClr val="dk2"/>
                </a:solidFill>
              </a:defRPr>
            </a:lvl5pPr>
            <a:lvl6pPr indent="-702733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467"/>
              <a:buChar char="■"/>
              <a:defRPr sz="7466">
                <a:solidFill>
                  <a:schemeClr val="dk2"/>
                </a:solidFill>
              </a:defRPr>
            </a:lvl6pPr>
            <a:lvl7pPr indent="-702733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467"/>
              <a:buChar char="●"/>
              <a:defRPr sz="7466">
                <a:solidFill>
                  <a:schemeClr val="dk2"/>
                </a:solidFill>
              </a:defRPr>
            </a:lvl7pPr>
            <a:lvl8pPr indent="-702733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467"/>
              <a:buChar char="○"/>
              <a:defRPr sz="7466">
                <a:solidFill>
                  <a:schemeClr val="dk2"/>
                </a:solidFill>
              </a:defRPr>
            </a:lvl8pPr>
            <a:lvl9pPr indent="-702733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467"/>
              <a:buChar char="■"/>
              <a:defRPr sz="7466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40667798" y="29844588"/>
            <a:ext cx="2633700" cy="2519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87600" lIns="487600" spcFirstLastPara="1" rIns="487600" wrap="square" tIns="487600">
            <a:normAutofit/>
          </a:bodyPr>
          <a:lstStyle>
            <a:lvl1pPr lvl="0" algn="r">
              <a:buNone/>
              <a:defRPr sz="5333">
                <a:solidFill>
                  <a:schemeClr val="dk2"/>
                </a:solidFill>
              </a:defRPr>
            </a:lvl1pPr>
            <a:lvl2pPr lvl="1" algn="r">
              <a:buNone/>
              <a:defRPr sz="5333">
                <a:solidFill>
                  <a:schemeClr val="dk2"/>
                </a:solidFill>
              </a:defRPr>
            </a:lvl2pPr>
            <a:lvl3pPr lvl="2" algn="r">
              <a:buNone/>
              <a:defRPr sz="5333">
                <a:solidFill>
                  <a:schemeClr val="dk2"/>
                </a:solidFill>
              </a:defRPr>
            </a:lvl3pPr>
            <a:lvl4pPr lvl="3" algn="r">
              <a:buNone/>
              <a:defRPr sz="5333">
                <a:solidFill>
                  <a:schemeClr val="dk2"/>
                </a:solidFill>
              </a:defRPr>
            </a:lvl4pPr>
            <a:lvl5pPr lvl="4" algn="r">
              <a:buNone/>
              <a:defRPr sz="5333">
                <a:solidFill>
                  <a:schemeClr val="dk2"/>
                </a:solidFill>
              </a:defRPr>
            </a:lvl5pPr>
            <a:lvl6pPr lvl="5" algn="r">
              <a:buNone/>
              <a:defRPr sz="5333">
                <a:solidFill>
                  <a:schemeClr val="dk2"/>
                </a:solidFill>
              </a:defRPr>
            </a:lvl6pPr>
            <a:lvl7pPr lvl="6" algn="r">
              <a:buNone/>
              <a:defRPr sz="5333">
                <a:solidFill>
                  <a:schemeClr val="dk2"/>
                </a:solidFill>
              </a:defRPr>
            </a:lvl7pPr>
            <a:lvl8pPr lvl="7" algn="r">
              <a:buNone/>
              <a:defRPr sz="5333">
                <a:solidFill>
                  <a:schemeClr val="dk2"/>
                </a:solidFill>
              </a:defRPr>
            </a:lvl8pPr>
            <a:lvl9pPr lvl="8" algn="r">
              <a:buNone/>
              <a:defRPr sz="5333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328250" y="216700"/>
            <a:ext cx="43375500" cy="4501800"/>
          </a:xfrm>
          <a:prstGeom prst="roundRect">
            <a:avLst>
              <a:gd fmla="val 16667" name="adj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/>
          <p:nvPr/>
        </p:nvSpPr>
        <p:spPr>
          <a:xfrm>
            <a:off x="328250" y="5091400"/>
            <a:ext cx="9659700" cy="6002100"/>
          </a:xfrm>
          <a:prstGeom prst="roundRect">
            <a:avLst>
              <a:gd fmla="val 16667" name="adj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" name="Google Shape;56;p13"/>
          <p:cNvSpPr txBox="1"/>
          <p:nvPr>
            <p:ph type="ctrTitle"/>
          </p:nvPr>
        </p:nvSpPr>
        <p:spPr>
          <a:xfrm>
            <a:off x="5908350" y="216700"/>
            <a:ext cx="32121300" cy="2174700"/>
          </a:xfrm>
          <a:prstGeom prst="rect">
            <a:avLst/>
          </a:prstGeom>
          <a:ln>
            <a:noFill/>
          </a:ln>
        </p:spPr>
        <p:txBody>
          <a:bodyPr anchorCtr="0" anchor="b" bIns="487600" lIns="487600" spcFirstLastPara="1" rIns="487600" wrap="square" tIns="4876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9600"/>
              <a:t>Title (Non-serif 96 Point Font) </a:t>
            </a:r>
            <a:endParaRPr sz="9600"/>
          </a:p>
        </p:txBody>
      </p:sp>
      <p:sp>
        <p:nvSpPr>
          <p:cNvPr id="57" name="Google Shape;57;p13"/>
          <p:cNvSpPr txBox="1"/>
          <p:nvPr/>
        </p:nvSpPr>
        <p:spPr>
          <a:xfrm>
            <a:off x="8464050" y="2304550"/>
            <a:ext cx="27009900" cy="87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500">
                <a:solidFill>
                  <a:schemeClr val="dk2"/>
                </a:solidFill>
              </a:rPr>
              <a:t>Author 1</a:t>
            </a:r>
            <a:r>
              <a:rPr baseline="30000" lang="en" sz="4500">
                <a:solidFill>
                  <a:schemeClr val="dk2"/>
                </a:solidFill>
              </a:rPr>
              <a:t>1</a:t>
            </a:r>
            <a:r>
              <a:rPr lang="en" sz="4500">
                <a:solidFill>
                  <a:schemeClr val="dk2"/>
                </a:solidFill>
              </a:rPr>
              <a:t>, Author 2</a:t>
            </a:r>
            <a:r>
              <a:rPr baseline="30000" lang="en" sz="4500">
                <a:solidFill>
                  <a:schemeClr val="dk2"/>
                </a:solidFill>
              </a:rPr>
              <a:t>1,2</a:t>
            </a:r>
            <a:r>
              <a:rPr lang="en" sz="4500">
                <a:solidFill>
                  <a:schemeClr val="dk2"/>
                </a:solidFill>
              </a:rPr>
              <a:t>, and Author 3</a:t>
            </a:r>
            <a:r>
              <a:rPr baseline="30000" lang="en" sz="4500">
                <a:solidFill>
                  <a:schemeClr val="dk2"/>
                </a:solidFill>
              </a:rPr>
              <a:t>2</a:t>
            </a:r>
            <a:r>
              <a:rPr lang="en" sz="4500">
                <a:solidFill>
                  <a:schemeClr val="dk2"/>
                </a:solidFill>
              </a:rPr>
              <a:t> (45 point font) </a:t>
            </a:r>
            <a:endParaRPr baseline="30000" sz="4500">
              <a:solidFill>
                <a:schemeClr val="dk2"/>
              </a:solidFill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5509800" y="3094900"/>
            <a:ext cx="329184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aseline="30000" lang="en" sz="3600">
                <a:solidFill>
                  <a:schemeClr val="dk2"/>
                </a:solidFill>
              </a:rPr>
              <a:t>1</a:t>
            </a:r>
            <a:r>
              <a:rPr lang="en" sz="3600">
                <a:solidFill>
                  <a:schemeClr val="dk2"/>
                </a:solidFill>
              </a:rPr>
              <a:t> Affiliation (36 point font); </a:t>
            </a:r>
            <a:endParaRPr sz="3600">
              <a:solidFill>
                <a:schemeClr val="dk2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aseline="30000" lang="en" sz="3600">
                <a:solidFill>
                  <a:schemeClr val="dk2"/>
                </a:solidFill>
              </a:rPr>
              <a:t>2</a:t>
            </a:r>
            <a:r>
              <a:rPr lang="en" sz="3600">
                <a:solidFill>
                  <a:schemeClr val="dk2"/>
                </a:solidFill>
              </a:rPr>
              <a:t> Affiliation</a:t>
            </a:r>
            <a:endParaRPr sz="3600">
              <a:solidFill>
                <a:schemeClr val="dk2"/>
              </a:solidFill>
            </a:endParaRPr>
          </a:p>
        </p:txBody>
      </p:sp>
      <p:sp>
        <p:nvSpPr>
          <p:cNvPr id="59" name="Google Shape;59;p13"/>
          <p:cNvSpPr txBox="1"/>
          <p:nvPr/>
        </p:nvSpPr>
        <p:spPr>
          <a:xfrm>
            <a:off x="1172150" y="5325850"/>
            <a:ext cx="79719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600">
                <a:solidFill>
                  <a:schemeClr val="dk2"/>
                </a:solidFill>
              </a:rPr>
              <a:t>Abstract (heading 36 point font)</a:t>
            </a:r>
            <a:endParaRPr b="1" sz="3600">
              <a:solidFill>
                <a:schemeClr val="dk2"/>
              </a:solidFill>
            </a:endParaRPr>
          </a:p>
        </p:txBody>
      </p:sp>
      <p:sp>
        <p:nvSpPr>
          <p:cNvPr id="60" name="Google Shape;60;p13"/>
          <p:cNvSpPr txBox="1"/>
          <p:nvPr/>
        </p:nvSpPr>
        <p:spPr>
          <a:xfrm>
            <a:off x="755600" y="6064750"/>
            <a:ext cx="8805000" cy="203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Paragraph text and figure captions must be at least 24-point font (0.9 cm high), while headers should be at least 36-point font (1.2 cm high). Feel free to be creative with varying font sizes, styles, and even colors.</a:t>
            </a:r>
            <a:endParaRPr sz="24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 sarif font (i.e., Times) is recommended for the paragraph text. </a:t>
            </a:r>
            <a:endParaRPr sz="24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1" name="Google Shape;61;p13"/>
          <p:cNvSpPr/>
          <p:nvPr/>
        </p:nvSpPr>
        <p:spPr>
          <a:xfrm>
            <a:off x="36060350" y="26599675"/>
            <a:ext cx="7643400" cy="6002100"/>
          </a:xfrm>
          <a:prstGeom prst="roundRect">
            <a:avLst>
              <a:gd fmla="val 16667" name="adj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" name="Google Shape;62;p13"/>
          <p:cNvSpPr txBox="1"/>
          <p:nvPr/>
        </p:nvSpPr>
        <p:spPr>
          <a:xfrm>
            <a:off x="36716750" y="26834125"/>
            <a:ext cx="63306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600">
                <a:solidFill>
                  <a:schemeClr val="dk2"/>
                </a:solidFill>
              </a:rPr>
              <a:t>ACKNOWLEDGEMENTS</a:t>
            </a:r>
            <a:endParaRPr b="1" sz="3600">
              <a:solidFill>
                <a:schemeClr val="dk2"/>
              </a:solidFill>
            </a:endParaRPr>
          </a:p>
        </p:txBody>
      </p:sp>
      <p:sp>
        <p:nvSpPr>
          <p:cNvPr id="63" name="Google Shape;63;p13"/>
          <p:cNvSpPr txBox="1"/>
          <p:nvPr/>
        </p:nvSpPr>
        <p:spPr>
          <a:xfrm>
            <a:off x="36352550" y="27573025"/>
            <a:ext cx="7059000" cy="240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Paragraph text and figure captions must be at least 24-point font (0.9 cm high), while headers should be at least 36-point font (1.2 cm high). Feel free to be creative with varying font sizes, styles, and even colors.</a:t>
            </a:r>
            <a:endParaRPr sz="24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 </a:t>
            </a:r>
            <a:r>
              <a:rPr lang="en" sz="24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serif</a:t>
            </a:r>
            <a:r>
              <a:rPr lang="en" sz="24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font (i.e., Times) is recommended for the paragraph text. </a:t>
            </a:r>
            <a:endParaRPr sz="24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4" name="Google Shape;64;p13"/>
          <p:cNvSpPr/>
          <p:nvPr/>
        </p:nvSpPr>
        <p:spPr>
          <a:xfrm>
            <a:off x="16035650" y="12793450"/>
            <a:ext cx="11960700" cy="6002100"/>
          </a:xfrm>
          <a:prstGeom prst="roundRect">
            <a:avLst>
              <a:gd fmla="val 16667" name="adj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" name="Google Shape;65;p13"/>
          <p:cNvSpPr txBox="1"/>
          <p:nvPr/>
        </p:nvSpPr>
        <p:spPr>
          <a:xfrm>
            <a:off x="16776350" y="12983075"/>
            <a:ext cx="10479300" cy="240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600">
                <a:solidFill>
                  <a:schemeClr val="dk2"/>
                </a:solidFill>
              </a:rPr>
              <a:t>THE MAXIMUM POSTER SIZE </a:t>
            </a:r>
            <a:endParaRPr b="1" sz="3600">
              <a:solidFill>
                <a:schemeClr val="dk2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600">
                <a:solidFill>
                  <a:schemeClr val="dk2"/>
                </a:solidFill>
              </a:rPr>
              <a:t>is 48 inches wide by</a:t>
            </a:r>
            <a:r>
              <a:rPr b="1" lang="en" sz="3600">
                <a:solidFill>
                  <a:schemeClr val="dk2"/>
                </a:solidFill>
              </a:rPr>
              <a:t> 36 inches high, </a:t>
            </a:r>
            <a:r>
              <a:rPr b="1" lang="en" sz="3600">
                <a:solidFill>
                  <a:schemeClr val="dk2"/>
                </a:solidFill>
              </a:rPr>
              <a:t>which</a:t>
            </a:r>
            <a:r>
              <a:rPr b="1" lang="en" sz="3600">
                <a:solidFill>
                  <a:schemeClr val="dk2"/>
                </a:solidFill>
              </a:rPr>
              <a:t> is the same dimensions as the poster boards that the poster will be taped to during the session.</a:t>
            </a:r>
            <a:endParaRPr b="1" sz="36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